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67052C-B132-2DF0-57C3-7F9678F78B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78E7D2F-0609-5CF2-AC9F-FE101E2F64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E46362F-470F-4B00-C443-26B05C43C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ED531-A8CA-7048-966F-6DC524291FAF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DC7BA4D-9353-3863-75D6-DD7F7F326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B3EA70-8334-2BB6-E045-7461AAEB4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9B2C-A701-104F-A6F8-89E6200201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30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C534FA-E461-F5D9-1CFD-3D884C30B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5F43195-3C06-34ED-3531-0B2C3C1B22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EBD1C5-FA24-3AB7-D4A5-68388D41C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ED531-A8CA-7048-966F-6DC524291FAF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0994683-6EC1-243B-9992-1894FA5CE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B5C6D24-32E9-F880-6D9E-5BED200D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9B2C-A701-104F-A6F8-89E6200201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9653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0C83AC2-B205-EE53-BD2C-8EF57A05F3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D4E3790-9B31-B968-8BD4-6A76DD5630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2C6C970-50D1-1768-896D-21CC6C105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ED531-A8CA-7048-966F-6DC524291FAF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F6E996D-B2CD-2C9F-0853-0FD8CE6F2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C0FF16C-1AF3-EC3F-C748-72A639639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9B2C-A701-104F-A6F8-89E6200201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151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5B7FE8-0603-296A-BADE-F53DEC27F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C644E44-A4EA-1033-F392-AA16314E0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3FD5019-0C1E-AB05-1CC1-0789A295D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ED531-A8CA-7048-966F-6DC524291FAF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A3C8E2-1923-E56F-E39C-8909E0CC5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02B70AF-CEAF-3782-3320-BFEA34CFD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9B2C-A701-104F-A6F8-89E6200201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6216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A66648-573A-FC51-3B8D-20F23FD88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9E05171-D8D6-049F-B355-1FC06C24A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8BB845-AD0C-11BB-9769-1A99278E1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ED531-A8CA-7048-966F-6DC524291FAF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4220EC6-7F48-A734-EDE4-208D53AE3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0C1B2A5-7849-6106-348F-B5FC8DC87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9B2C-A701-104F-A6F8-89E6200201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849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29160B-8EBE-0969-1B00-4EFBE1C27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082A39D-69ED-659E-2C9C-50B668A1C3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0B6DF26-F785-B6ED-26C3-2DAF34323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0075B12-2D11-14D5-6FB2-A7A249B1E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ED531-A8CA-7048-966F-6DC524291FAF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2A6D67-C414-1CC5-9476-DB1DBBB9D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073CE58-7064-1CBB-3858-B422FF07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9B2C-A701-104F-A6F8-89E6200201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839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27D1BC-E4B3-6E1D-E7D8-F122F158E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B2F361D-5DD8-1A7B-6946-89A34ADDD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FA2426B-33BB-255F-7A28-D2FF6EF79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1F6546A-3F81-CF71-7289-FBE1DB7754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9580AEE-4771-FB8D-75EA-595B8C75AB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961732D-1476-C2E5-EE29-A9DCAC007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ED531-A8CA-7048-966F-6DC524291FAF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CFAB83C-7652-B9B8-B251-D34EE10B6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81F94-7DD1-A695-E1B2-E4B6B2337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9B2C-A701-104F-A6F8-89E6200201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475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A51DE4-DDF9-3A9D-1C57-DAD4C9E2D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871379E-F146-98B7-B0F6-B26107D70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ED531-A8CA-7048-966F-6DC524291FAF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2BAD113-1119-DB8C-935F-CE6AC7297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8D8C10C-8762-7732-1634-F60EDECC4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9B2C-A701-104F-A6F8-89E6200201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191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DD6BF55-1893-6F7A-6F96-66C57D047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ED531-A8CA-7048-966F-6DC524291FAF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0F52033-99C6-CFA7-9236-486FB8594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083D28F-A4FB-32EE-C284-55F6FC149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9B2C-A701-104F-A6F8-89E6200201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858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0DBCD4-8A91-E208-145A-4342C4C09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1180A4-C464-1EB3-878A-C531366F1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280C814-0773-4738-E404-DAA5D6E52F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881837-C50A-ECC7-26C9-4B3D1FC6D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ED531-A8CA-7048-966F-6DC524291FAF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DD6DDBB-C472-D0FB-C223-5664EEB61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660E65-DEF7-CB62-8C64-4066133CF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9B2C-A701-104F-A6F8-89E6200201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0812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A12CFF-8321-458D-11BB-C6AA5DEE6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EC989E1-C6D4-B9BD-F2E1-22E5604C2C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79AB807-2883-77BC-8964-D3F8FDDF9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397F2C7-810D-8409-3060-D9FE6DD04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ED531-A8CA-7048-966F-6DC524291FAF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DF1EC4E-98B2-C88C-BBDD-FEFF8D4E8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C020A2A-1FBA-E7DB-6D6E-C9E49ED45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9B2C-A701-104F-A6F8-89E6200201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20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33EEF61-1139-2A20-B03B-88D5B59B1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BAA57CA-0D2B-A2E3-8BA3-57B7B13E6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38FEB23-F47B-0902-2EA0-BCD0C87E27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ED531-A8CA-7048-966F-6DC524291FAF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1A0FDC6-EDC3-6B57-D437-DD9E7113C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A9A3B-2CC7-89D5-8104-4191B4DB4E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49B2C-A701-104F-A6F8-89E6200201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782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4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4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4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4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4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4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4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4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5">
            <a:extLst>
              <a:ext uri="{FF2B5EF4-FFF2-40B4-BE49-F238E27FC236}">
                <a16:creationId xmlns:a16="http://schemas.microsoft.com/office/drawing/2014/main" id="{69B76401-41EC-C79B-D828-7495CAFE784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88281" y="184193"/>
            <a:ext cx="9127331" cy="6316620"/>
          </a:xfrm>
        </p:spPr>
      </p:pic>
    </p:spTree>
    <p:extLst>
      <p:ext uri="{BB962C8B-B14F-4D97-AF65-F5344CB8AC3E}">
        <p14:creationId xmlns:p14="http://schemas.microsoft.com/office/powerpoint/2010/main" val="1281439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5">
            <a:extLst>
              <a:ext uri="{FF2B5EF4-FFF2-40B4-BE49-F238E27FC236}">
                <a16:creationId xmlns:a16="http://schemas.microsoft.com/office/drawing/2014/main" id="{50FF272F-6734-A434-D521-B496DC76E3C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66812" y="325678"/>
            <a:ext cx="9511106" cy="6206643"/>
          </a:xfrm>
        </p:spPr>
      </p:pic>
    </p:spTree>
    <p:extLst>
      <p:ext uri="{BB962C8B-B14F-4D97-AF65-F5344CB8AC3E}">
        <p14:creationId xmlns:p14="http://schemas.microsoft.com/office/powerpoint/2010/main" val="4033311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5">
            <a:extLst>
              <a:ext uri="{FF2B5EF4-FFF2-40B4-BE49-F238E27FC236}">
                <a16:creationId xmlns:a16="http://schemas.microsoft.com/office/drawing/2014/main" id="{C12DEE88-2B1C-8431-BB42-595DCFB366D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97167" y="296659"/>
            <a:ext cx="10197665" cy="6264682"/>
          </a:xfrm>
        </p:spPr>
      </p:pic>
    </p:spTree>
    <p:extLst>
      <p:ext uri="{BB962C8B-B14F-4D97-AF65-F5344CB8AC3E}">
        <p14:creationId xmlns:p14="http://schemas.microsoft.com/office/powerpoint/2010/main" val="2947001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5">
            <a:extLst>
              <a:ext uri="{FF2B5EF4-FFF2-40B4-BE49-F238E27FC236}">
                <a16:creationId xmlns:a16="http://schemas.microsoft.com/office/drawing/2014/main" id="{5C75EE81-7E33-7421-4418-A9E50845D7D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90625" y="287931"/>
            <a:ext cx="9623093" cy="6282138"/>
          </a:xfrm>
        </p:spPr>
      </p:pic>
    </p:spTree>
    <p:extLst>
      <p:ext uri="{BB962C8B-B14F-4D97-AF65-F5344CB8AC3E}">
        <p14:creationId xmlns:p14="http://schemas.microsoft.com/office/powerpoint/2010/main" val="1377390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5">
            <a:extLst>
              <a:ext uri="{FF2B5EF4-FFF2-40B4-BE49-F238E27FC236}">
                <a16:creationId xmlns:a16="http://schemas.microsoft.com/office/drawing/2014/main" id="{0F59ED82-13A9-8464-478E-8F021F65CAF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97656" y="235807"/>
            <a:ext cx="11200740" cy="6386386"/>
          </a:xfrm>
        </p:spPr>
      </p:pic>
    </p:spTree>
    <p:extLst>
      <p:ext uri="{BB962C8B-B14F-4D97-AF65-F5344CB8AC3E}">
        <p14:creationId xmlns:p14="http://schemas.microsoft.com/office/powerpoint/2010/main" val="2855997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5">
            <a:extLst>
              <a:ext uri="{FF2B5EF4-FFF2-40B4-BE49-F238E27FC236}">
                <a16:creationId xmlns:a16="http://schemas.microsoft.com/office/drawing/2014/main" id="{49E8EABF-DC43-1819-5E95-AED6266C5E6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40505" y="306262"/>
            <a:ext cx="10710989" cy="6245475"/>
          </a:xfrm>
        </p:spPr>
      </p:pic>
    </p:spTree>
    <p:extLst>
      <p:ext uri="{BB962C8B-B14F-4D97-AF65-F5344CB8AC3E}">
        <p14:creationId xmlns:p14="http://schemas.microsoft.com/office/powerpoint/2010/main" val="2088875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5">
            <a:extLst>
              <a:ext uri="{FF2B5EF4-FFF2-40B4-BE49-F238E27FC236}">
                <a16:creationId xmlns:a16="http://schemas.microsoft.com/office/drawing/2014/main" id="{118EAC29-6FD3-C83C-7DE6-6715EF2A2E4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1969" y="205044"/>
            <a:ext cx="11418177" cy="6447911"/>
          </a:xfrm>
        </p:spPr>
      </p:pic>
    </p:spTree>
    <p:extLst>
      <p:ext uri="{BB962C8B-B14F-4D97-AF65-F5344CB8AC3E}">
        <p14:creationId xmlns:p14="http://schemas.microsoft.com/office/powerpoint/2010/main" val="3812911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5">
            <a:extLst>
              <a:ext uri="{FF2B5EF4-FFF2-40B4-BE49-F238E27FC236}">
                <a16:creationId xmlns:a16="http://schemas.microsoft.com/office/drawing/2014/main" id="{4F0B8AD8-E1B5-2F59-9735-A69B4B32B80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2875" y="304320"/>
            <a:ext cx="11590251" cy="5958368"/>
          </a:xfrm>
        </p:spPr>
      </p:pic>
    </p:spTree>
    <p:extLst>
      <p:ext uri="{BB962C8B-B14F-4D97-AF65-F5344CB8AC3E}">
        <p14:creationId xmlns:p14="http://schemas.microsoft.com/office/powerpoint/2010/main" val="476587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5">
            <a:extLst>
              <a:ext uri="{FF2B5EF4-FFF2-40B4-BE49-F238E27FC236}">
                <a16:creationId xmlns:a16="http://schemas.microsoft.com/office/drawing/2014/main" id="{DA24CE07-E32A-4B53-AC3B-B5F0433D7DB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64685" y="273844"/>
            <a:ext cx="10489115" cy="6191250"/>
          </a:xfrm>
        </p:spPr>
      </p:pic>
    </p:spTree>
    <p:extLst>
      <p:ext uri="{BB962C8B-B14F-4D97-AF65-F5344CB8AC3E}">
        <p14:creationId xmlns:p14="http://schemas.microsoft.com/office/powerpoint/2010/main" val="17418210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Vitor Martins</dc:creator>
  <cp:lastModifiedBy>Vitor Martins</cp:lastModifiedBy>
  <cp:revision>1</cp:revision>
  <dcterms:created xsi:type="dcterms:W3CDTF">2022-10-10T20:11:22Z</dcterms:created>
  <dcterms:modified xsi:type="dcterms:W3CDTF">2022-10-10T20:14:15Z</dcterms:modified>
</cp:coreProperties>
</file>